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5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82" y="-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AF3C2-A2A1-4E1D-9DD6-8AB9225E86AA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E4E6-8A42-40C2-A68C-B46100455CA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778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E4E6-8A42-40C2-A68C-B46100455CAA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1539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47EAA-4CB9-BCAB-D022-990B27601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22122-83D9-A91C-3D2C-65F9F7F87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CF15BF-3E40-56A2-2C6B-7031E61CE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24FED-54C0-1605-08E0-C44B46CD4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9E4E6-8A42-40C2-A68C-B46100455CA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573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2E10-D273-BB3F-6F82-934DD8A10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81185-E2F3-A6E5-050B-738952020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3DA97-DF21-1D21-6046-3AF7A632F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E899C-1391-C0D5-860B-15C4BFD2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FC2FD-F7D7-6EA1-0062-3DE85040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12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36A9-04D9-E554-D535-927F0B87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C3877-87DD-8BB7-4D79-A4FBD9233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148A6-4957-52E7-EA64-66DBE96D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AF912-D004-44C5-BA60-9570E3119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21431-2103-1440-C0C3-1351D103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910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6C9E8-DE50-2E1D-82DC-BEEBF7906D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03D2F-25F0-F243-F170-AE30B44A6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61D17-5D88-CDB4-01E0-FDEC872D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C8B20-14AA-805E-FC18-CB618259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ED18D-D047-CED3-FF53-66EC0BF6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970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3C1A-7405-A7B1-B41F-D0684977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DD833-345E-73F3-3861-4B52E3FA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6E285-CB42-A319-CF47-69CEDBDF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14A5F-74E5-FEB5-8013-1A7F398A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8E384-E813-BCB8-E50F-73926383D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305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67D2-401E-31D6-A79D-DED816D9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58167-B3E9-B1D4-C843-CFD18E5EA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3CCEC-257C-4041-351E-2605E8A6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7B8D1-3FD7-AAE4-433B-601098B0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857CC-8AE6-8EA2-E97A-C9B6F17B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969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8EF2-2C40-397F-AD6E-5F69AC5C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D5EA-2CE1-BF59-7769-E3B211A86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7DC36-8023-0E61-684F-82FD04DEB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B8940-AFA2-408B-17D8-55D02BA1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433AB-BD9A-DB56-F8A3-CC816154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E2F6F-918C-FA0D-EBDD-11B28C7E0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385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7D54-297C-3D33-0F26-19A3344F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80EE3-8FCA-E41C-BAEE-1A5F9C129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8A574-580B-AC53-580C-E25D6A1F8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EE780-C71E-317B-0765-C7DFCDFF2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78734-2F27-FABB-49A4-CD7EEC88D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65239-5417-DFF3-349A-083D9E23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3AD04-9772-49BB-A82C-3DD308158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745537-FD22-82A6-C785-5223DFD6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899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A853-7711-F615-BFFB-0D93621B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B3D8E-8E47-488F-7F3F-0EDE46201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1310E-FDFC-F364-7657-FEDED039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0A25E-5CD7-24C1-1F62-2AD0FE52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6852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5C1964-9E23-EB4C-C486-FDE5B6B6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16940-EECD-8A5A-CED7-FFCD75317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600B0-5C13-E200-A407-37686C51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031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C32A-9DCE-DDFF-4ED7-A67AAAF8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CD4F-189B-7389-DD4A-A8C92168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ED984-0C29-BBA1-40E8-D43130721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EDA1A-CD75-730F-4645-59DFB8E1A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5F09D-50AE-FAEC-5FC6-89BB164D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7BFD2-B165-3576-8DB0-B12FC3CF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3571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F17E-8C14-F1B5-8496-482CCBCA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5870D2-F706-5E5E-4E01-B7AB2FF8C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1EA02-AF28-CF73-EC56-2DFBEEDF2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F7D83-AAB6-B5F7-04CA-375FB0851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0A17B-11EC-19F8-EF40-C42C1EA0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5805D-BE34-00E7-B0C8-B43CBA558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890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D4C70D-B270-37DE-6931-A3ADEDB1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AACB5-B833-CC6B-F6C5-782ABE851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D99C1-6136-5A29-0019-9DC3B47DE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027CE6-5C59-4A68-9DBC-66591D69757F}" type="datetimeFigureOut">
              <a:rPr lang="en-NL" smtClean="0"/>
              <a:t>16/04/2025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E3F0-E5C7-2F36-4258-DEDCDE969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CEEF6-BE49-337A-E6F0-05F3663C8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BCB295-452B-4191-9452-7AFE565999E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47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ster of a scientific experiment&#10;&#10;AI-generated content may be incorrect.">
            <a:extLst>
              <a:ext uri="{FF2B5EF4-FFF2-40B4-BE49-F238E27FC236}">
                <a16:creationId xmlns:a16="http://schemas.microsoft.com/office/drawing/2014/main" id="{D7283324-690E-8386-645C-507875C75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44" y="826200"/>
            <a:ext cx="4061512" cy="52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88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0991-EF6D-F4D0-D4B7-D53FD38E3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98B5D5-7F9A-3473-4B8F-39183424C226}"/>
              </a:ext>
            </a:extLst>
          </p:cNvPr>
          <p:cNvSpPr txBox="1"/>
          <p:nvPr/>
        </p:nvSpPr>
        <p:spPr>
          <a:xfrm>
            <a:off x="3808449" y="1539802"/>
            <a:ext cx="704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N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83C30-2869-4F57-C630-AB4A410DA343}"/>
              </a:ext>
            </a:extLst>
          </p:cNvPr>
          <p:cNvSpPr txBox="1"/>
          <p:nvPr/>
        </p:nvSpPr>
        <p:spPr>
          <a:xfrm>
            <a:off x="5885692" y="1539802"/>
            <a:ext cx="704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NL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92386-627C-4A9C-4F16-A54F886490E5}"/>
              </a:ext>
            </a:extLst>
          </p:cNvPr>
          <p:cNvGrpSpPr/>
          <p:nvPr/>
        </p:nvGrpSpPr>
        <p:grpSpPr>
          <a:xfrm>
            <a:off x="4213117" y="2170544"/>
            <a:ext cx="4050000" cy="2006093"/>
            <a:chOff x="3808449" y="3583708"/>
            <a:chExt cx="4050000" cy="2006093"/>
          </a:xfrm>
        </p:grpSpPr>
        <p:pic>
          <p:nvPicPr>
            <p:cNvPr id="3" name="Picture 2" descr="A collage of images of different shapes&#10;&#10;AI-generated content may be incorrect.">
              <a:extLst>
                <a:ext uri="{FF2B5EF4-FFF2-40B4-BE49-F238E27FC236}">
                  <a16:creationId xmlns:a16="http://schemas.microsoft.com/office/drawing/2014/main" id="{406DD27B-97BC-9E7F-07D0-931CB8CE9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467" b="1"/>
            <a:stretch/>
          </p:blipFill>
          <p:spPr>
            <a:xfrm>
              <a:off x="3808449" y="3583708"/>
              <a:ext cx="4050000" cy="20060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548E6-2F8A-61CA-A8B4-11F76F05A048}"/>
                </a:ext>
              </a:extLst>
            </p:cNvPr>
            <p:cNvSpPr txBox="1"/>
            <p:nvPr/>
          </p:nvSpPr>
          <p:spPr>
            <a:xfrm>
              <a:off x="3808450" y="3668638"/>
              <a:ext cx="2724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6D5C28-8711-C712-4F17-4F352280D3DB}"/>
                </a:ext>
              </a:extLst>
            </p:cNvPr>
            <p:cNvSpPr txBox="1"/>
            <p:nvPr/>
          </p:nvSpPr>
          <p:spPr>
            <a:xfrm>
              <a:off x="5885692" y="3668638"/>
              <a:ext cx="2724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33C1CB-5C71-780A-9758-FEECC4B40359}"/>
                </a:ext>
              </a:extLst>
            </p:cNvPr>
            <p:cNvSpPr/>
            <p:nvPr/>
          </p:nvSpPr>
          <p:spPr>
            <a:xfrm>
              <a:off x="3935232" y="5420011"/>
              <a:ext cx="638175" cy="8096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240381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0C860-53E7-F4C9-1FFD-517AF0CE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BED060A-4628-BD0F-CB91-ADDA844E36E3}"/>
              </a:ext>
            </a:extLst>
          </p:cNvPr>
          <p:cNvGrpSpPr/>
          <p:nvPr/>
        </p:nvGrpSpPr>
        <p:grpSpPr>
          <a:xfrm>
            <a:off x="4189472" y="1142995"/>
            <a:ext cx="3813056" cy="4572009"/>
            <a:chOff x="4189472" y="1142995"/>
            <a:chExt cx="3813056" cy="4572009"/>
          </a:xfrm>
        </p:grpSpPr>
        <p:pic>
          <p:nvPicPr>
            <p:cNvPr id="3" name="Picture 2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BAD3E8EF-3AD1-A908-BAE5-C4EC7CB8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472" y="1142995"/>
              <a:ext cx="3813056" cy="457200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E1659B7-79A2-80F4-EB7F-217CC9869F44}"/>
                </a:ext>
              </a:extLst>
            </p:cNvPr>
            <p:cNvSpPr/>
            <p:nvPr/>
          </p:nvSpPr>
          <p:spPr>
            <a:xfrm>
              <a:off x="4641850" y="2138363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07962F-7951-8BBA-4BEA-FA291BDD6EB4}"/>
                </a:ext>
              </a:extLst>
            </p:cNvPr>
            <p:cNvSpPr/>
            <p:nvPr/>
          </p:nvSpPr>
          <p:spPr>
            <a:xfrm>
              <a:off x="5889625" y="2138363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DDA09A-243E-0732-2E12-52D46CCDAB39}"/>
                </a:ext>
              </a:extLst>
            </p:cNvPr>
            <p:cNvSpPr/>
            <p:nvPr/>
          </p:nvSpPr>
          <p:spPr>
            <a:xfrm>
              <a:off x="7111940" y="2138363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298D9E-5CAC-9278-E3DA-53ECF15FEBAA}"/>
                </a:ext>
              </a:extLst>
            </p:cNvPr>
            <p:cNvSpPr/>
            <p:nvPr/>
          </p:nvSpPr>
          <p:spPr>
            <a:xfrm>
              <a:off x="4641850" y="3278982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20EE2A-17D5-07CF-DDAF-F85AADF10CDC}"/>
                </a:ext>
              </a:extLst>
            </p:cNvPr>
            <p:cNvSpPr/>
            <p:nvPr/>
          </p:nvSpPr>
          <p:spPr>
            <a:xfrm>
              <a:off x="5889625" y="3278982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042CCE-56D0-255F-7FDC-B1A64E59A852}"/>
                </a:ext>
              </a:extLst>
            </p:cNvPr>
            <p:cNvSpPr/>
            <p:nvPr/>
          </p:nvSpPr>
          <p:spPr>
            <a:xfrm>
              <a:off x="7111940" y="3278982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4B8FD9-5F76-F92C-3CC2-7304AE332EB8}"/>
                </a:ext>
              </a:extLst>
            </p:cNvPr>
            <p:cNvSpPr/>
            <p:nvPr/>
          </p:nvSpPr>
          <p:spPr>
            <a:xfrm>
              <a:off x="4641850" y="4387456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B85F3C-AF35-3BE4-6CCD-AEE2FD0A7B9A}"/>
                </a:ext>
              </a:extLst>
            </p:cNvPr>
            <p:cNvSpPr/>
            <p:nvPr/>
          </p:nvSpPr>
          <p:spPr>
            <a:xfrm>
              <a:off x="5889625" y="4387456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0CFF63-303A-18B6-9A86-77DC8E066E80}"/>
                </a:ext>
              </a:extLst>
            </p:cNvPr>
            <p:cNvSpPr/>
            <p:nvPr/>
          </p:nvSpPr>
          <p:spPr>
            <a:xfrm>
              <a:off x="7111940" y="4387456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804779-0516-9E81-4D76-4463866F4E07}"/>
                </a:ext>
              </a:extLst>
            </p:cNvPr>
            <p:cNvSpPr/>
            <p:nvPr/>
          </p:nvSpPr>
          <p:spPr>
            <a:xfrm>
              <a:off x="4641850" y="5495930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8CA5FC-3C74-DF3F-A92B-0F1E0A8C2ADF}"/>
                </a:ext>
              </a:extLst>
            </p:cNvPr>
            <p:cNvSpPr/>
            <p:nvPr/>
          </p:nvSpPr>
          <p:spPr>
            <a:xfrm>
              <a:off x="5889625" y="5495930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FC9E1D-313B-9CEA-0029-4995038DC17A}"/>
                </a:ext>
              </a:extLst>
            </p:cNvPr>
            <p:cNvSpPr/>
            <p:nvPr/>
          </p:nvSpPr>
          <p:spPr>
            <a:xfrm>
              <a:off x="7111940" y="5495930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615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76C93-3E81-FDA5-17E0-140CC474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DA506A1-0985-BE25-36E1-63D46708A150}"/>
              </a:ext>
            </a:extLst>
          </p:cNvPr>
          <p:cNvGrpSpPr/>
          <p:nvPr/>
        </p:nvGrpSpPr>
        <p:grpSpPr>
          <a:xfrm>
            <a:off x="4507441" y="2556535"/>
            <a:ext cx="2398519" cy="1926000"/>
            <a:chOff x="4896740" y="2466000"/>
            <a:chExt cx="2398519" cy="1926000"/>
          </a:xfrm>
        </p:grpSpPr>
        <p:pic>
          <p:nvPicPr>
            <p:cNvPr id="3" name="Picture 2" descr="A close-up of a blue and white pattern&#10;&#10;AI-generated content may be incorrect.">
              <a:extLst>
                <a:ext uri="{FF2B5EF4-FFF2-40B4-BE49-F238E27FC236}">
                  <a16:creationId xmlns:a16="http://schemas.microsoft.com/office/drawing/2014/main" id="{320E07CA-727B-1C75-7A1B-686F3EAA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740" y="2466000"/>
              <a:ext cx="2398519" cy="1926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B7D271-BA95-796B-F36F-C06127879747}"/>
                </a:ext>
              </a:extLst>
            </p:cNvPr>
            <p:cNvSpPr txBox="1"/>
            <p:nvPr/>
          </p:nvSpPr>
          <p:spPr>
            <a:xfrm>
              <a:off x="5181600" y="2786062"/>
              <a:ext cx="283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47BDB5-DAE1-C555-2DE8-E60C95D3526F}"/>
                </a:ext>
              </a:extLst>
            </p:cNvPr>
            <p:cNvSpPr txBox="1"/>
            <p:nvPr/>
          </p:nvSpPr>
          <p:spPr>
            <a:xfrm>
              <a:off x="5993605" y="2647562"/>
              <a:ext cx="283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621F6D-4EF2-F147-BD30-D5A864E24802}"/>
                </a:ext>
              </a:extLst>
            </p:cNvPr>
            <p:cNvSpPr txBox="1"/>
            <p:nvPr/>
          </p:nvSpPr>
          <p:spPr>
            <a:xfrm>
              <a:off x="6874667" y="2988082"/>
              <a:ext cx="283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E74BCC-FED6-75C9-8DD5-074B761C068F}"/>
                </a:ext>
              </a:extLst>
            </p:cNvPr>
            <p:cNvSpPr txBox="1"/>
            <p:nvPr/>
          </p:nvSpPr>
          <p:spPr>
            <a:xfrm>
              <a:off x="5769767" y="2924561"/>
              <a:ext cx="283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DD283-8702-F29B-707F-69B24F671CE0}"/>
                </a:ext>
              </a:extLst>
            </p:cNvPr>
            <p:cNvSpPr txBox="1"/>
            <p:nvPr/>
          </p:nvSpPr>
          <p:spPr>
            <a:xfrm>
              <a:off x="5424486" y="3729424"/>
              <a:ext cx="283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FC1AC8-3E2F-00F8-8591-214944568C7F}"/>
                </a:ext>
              </a:extLst>
            </p:cNvPr>
            <p:cNvSpPr txBox="1"/>
            <p:nvPr/>
          </p:nvSpPr>
          <p:spPr>
            <a:xfrm>
              <a:off x="5911451" y="3340059"/>
              <a:ext cx="283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A3C22E-2B03-0CB1-5B1A-991E6F568267}"/>
                </a:ext>
              </a:extLst>
            </p:cNvPr>
            <p:cNvSpPr txBox="1"/>
            <p:nvPr/>
          </p:nvSpPr>
          <p:spPr>
            <a:xfrm>
              <a:off x="6168626" y="3755557"/>
              <a:ext cx="283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1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08A0-3C53-1235-CE1B-F676A4303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17A8F6F-C0DA-2FF7-E97D-A28D05604EF6}"/>
              </a:ext>
            </a:extLst>
          </p:cNvPr>
          <p:cNvGrpSpPr/>
          <p:nvPr/>
        </p:nvGrpSpPr>
        <p:grpSpPr>
          <a:xfrm>
            <a:off x="165211" y="2132880"/>
            <a:ext cx="5265771" cy="3463200"/>
            <a:chOff x="3479249" y="1697400"/>
            <a:chExt cx="5265771" cy="3463200"/>
          </a:xfrm>
        </p:grpSpPr>
        <p:pic>
          <p:nvPicPr>
            <p:cNvPr id="3" name="Picture 2" descr="A screen shot of a computer screen&#10;&#10;AI-generated content may be incorrect.">
              <a:extLst>
                <a:ext uri="{FF2B5EF4-FFF2-40B4-BE49-F238E27FC236}">
                  <a16:creationId xmlns:a16="http://schemas.microsoft.com/office/drawing/2014/main" id="{5C407919-D02B-DDAA-6437-C8BEBB583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249" y="1697400"/>
              <a:ext cx="5233501" cy="34632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DEDDA5-84AB-6F22-7AAA-A04ED833F853}"/>
                </a:ext>
              </a:extLst>
            </p:cNvPr>
            <p:cNvSpPr/>
            <p:nvPr/>
          </p:nvSpPr>
          <p:spPr>
            <a:xfrm>
              <a:off x="7573902" y="4972482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001C58-0E65-7ADB-8E16-45439E538D80}"/>
                </a:ext>
              </a:extLst>
            </p:cNvPr>
            <p:cNvSpPr/>
            <p:nvPr/>
          </p:nvSpPr>
          <p:spPr>
            <a:xfrm>
              <a:off x="7088127" y="4972482"/>
              <a:ext cx="35089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9F5F60-D3CC-4BE0-29BA-A6293B0C2DC2}"/>
                </a:ext>
              </a:extLst>
            </p:cNvPr>
            <p:cNvSpPr/>
            <p:nvPr/>
          </p:nvSpPr>
          <p:spPr>
            <a:xfrm>
              <a:off x="8346496" y="4972482"/>
              <a:ext cx="35089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1C54B3-EDAC-B61C-C586-998E5650D3A7}"/>
                </a:ext>
              </a:extLst>
            </p:cNvPr>
            <p:cNvSpPr/>
            <p:nvPr/>
          </p:nvSpPr>
          <p:spPr>
            <a:xfrm>
              <a:off x="7573902" y="3380720"/>
              <a:ext cx="75723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C8D922-DD6D-EFED-BE34-3E27C471D4BB}"/>
                </a:ext>
              </a:extLst>
            </p:cNvPr>
            <p:cNvSpPr/>
            <p:nvPr/>
          </p:nvSpPr>
          <p:spPr>
            <a:xfrm>
              <a:off x="7311965" y="3387001"/>
              <a:ext cx="35089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C4F1A9-5F65-BE90-C83E-0BC14245A42C}"/>
                </a:ext>
              </a:extLst>
            </p:cNvPr>
            <p:cNvSpPr/>
            <p:nvPr/>
          </p:nvSpPr>
          <p:spPr>
            <a:xfrm>
              <a:off x="8394122" y="3380720"/>
              <a:ext cx="350898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  <a:endParaRPr lang="en-NL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61A5E5-9011-616F-AC7C-AEC3A5148FBC}"/>
                </a:ext>
              </a:extLst>
            </p:cNvPr>
            <p:cNvSpPr txBox="1"/>
            <p:nvPr/>
          </p:nvSpPr>
          <p:spPr>
            <a:xfrm>
              <a:off x="3479249" y="1697400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DB9594-C976-17D1-E0ED-0AE8E3223108}"/>
                </a:ext>
              </a:extLst>
            </p:cNvPr>
            <p:cNvSpPr txBox="1"/>
            <p:nvPr/>
          </p:nvSpPr>
          <p:spPr>
            <a:xfrm>
              <a:off x="7221477" y="1697400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AA79F8-D02D-145C-343B-D389E2E8725A}"/>
                </a:ext>
              </a:extLst>
            </p:cNvPr>
            <p:cNvSpPr txBox="1"/>
            <p:nvPr/>
          </p:nvSpPr>
          <p:spPr>
            <a:xfrm>
              <a:off x="7221477" y="3700825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3E3150-E3A2-E315-3883-2A58C6BDA0DB}"/>
              </a:ext>
            </a:extLst>
          </p:cNvPr>
          <p:cNvGrpSpPr/>
          <p:nvPr/>
        </p:nvGrpSpPr>
        <p:grpSpPr>
          <a:xfrm>
            <a:off x="6006941" y="1894735"/>
            <a:ext cx="5494133" cy="3701345"/>
            <a:chOff x="6006941" y="1894735"/>
            <a:chExt cx="5494133" cy="370134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ED07D18-E0D6-7F29-71D7-37AE67C11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06942" y="1894735"/>
              <a:ext cx="5400000" cy="3701345"/>
              <a:chOff x="3216349" y="4969515"/>
              <a:chExt cx="6706498" cy="4596864"/>
            </a:xfrm>
          </p:grpSpPr>
          <p:pic>
            <p:nvPicPr>
              <p:cNvPr id="14" name="Picture 13" descr="A red square with black dots&#10;&#10;AI-generated content may be incorrect.">
                <a:extLst>
                  <a:ext uri="{FF2B5EF4-FFF2-40B4-BE49-F238E27FC236}">
                    <a16:creationId xmlns:a16="http://schemas.microsoft.com/office/drawing/2014/main" id="{A4BFFE59-3FBE-2616-B0B6-A0C600EBD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8" t="2254" r="478"/>
              <a:stretch/>
            </p:blipFill>
            <p:spPr>
              <a:xfrm>
                <a:off x="3216349" y="4969515"/>
                <a:ext cx="4567971" cy="4596864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0987E01-C70A-9E7A-E24B-685D8CB5A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5628" y="9315290"/>
                <a:ext cx="1114426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7FE781-759A-78EF-A363-EF83C22C8810}"/>
                  </a:ext>
                </a:extLst>
              </p:cNvPr>
              <p:cNvSpPr/>
              <p:nvPr/>
            </p:nvSpPr>
            <p:spPr>
              <a:xfrm>
                <a:off x="7942490" y="7751650"/>
                <a:ext cx="276225" cy="12861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pic>
            <p:nvPicPr>
              <p:cNvPr id="17" name="Picture 16" descr="A screenshot of a computer screen&#10;&#10;Description automatically generated">
                <a:extLst>
                  <a:ext uri="{FF2B5EF4-FFF2-40B4-BE49-F238E27FC236}">
                    <a16:creationId xmlns:a16="http://schemas.microsoft.com/office/drawing/2014/main" id="{764B7A99-4867-A65D-F89C-642E846BC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65" t="24388" r="4475" b="24128"/>
              <a:stretch/>
            </p:blipFill>
            <p:spPr>
              <a:xfrm rot="5400000">
                <a:off x="8826748" y="6242283"/>
                <a:ext cx="150101" cy="2025088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A9E5843-DC5E-8AFF-A4FB-D122B03DFA1D}"/>
                  </a:ext>
                </a:extLst>
              </p:cNvPr>
              <p:cNvSpPr/>
              <p:nvPr/>
            </p:nvSpPr>
            <p:spPr>
              <a:xfrm>
                <a:off x="7911619" y="4969515"/>
                <a:ext cx="1980357" cy="1967241"/>
              </a:xfrm>
              <a:prstGeom prst="rect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265808" t="-225106" r="-66130" b="-120694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1CC7C27-5EF2-B9F9-0172-1970A64A1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1997" t="1712" r="886" b="2103"/>
              <a:stretch/>
            </p:blipFill>
            <p:spPr>
              <a:xfrm>
                <a:off x="7942489" y="7572897"/>
                <a:ext cx="1980358" cy="196724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BFC61C8-894F-58FF-5441-DA317B36F68D}"/>
                </a:ext>
              </a:extLst>
            </p:cNvPr>
            <p:cNvSpPr/>
            <p:nvPr/>
          </p:nvSpPr>
          <p:spPr>
            <a:xfrm>
              <a:off x="10148350" y="3462799"/>
              <a:ext cx="922619" cy="1621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EAA919-2F0D-1653-D835-95A1D429C172}"/>
                </a:ext>
              </a:extLst>
            </p:cNvPr>
            <p:cNvSpPr/>
            <p:nvPr/>
          </p:nvSpPr>
          <p:spPr>
            <a:xfrm>
              <a:off x="9858509" y="3530941"/>
              <a:ext cx="378842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NL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53BEDC-2E37-18F3-3624-6BFD819C7635}"/>
                </a:ext>
              </a:extLst>
            </p:cNvPr>
            <p:cNvSpPr/>
            <p:nvPr/>
          </p:nvSpPr>
          <p:spPr>
            <a:xfrm>
              <a:off x="11028100" y="3530941"/>
              <a:ext cx="378842" cy="150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  <a:endParaRPr lang="en-NL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F5B17F-1E6B-56CE-56AA-111A5BBF6FD4}"/>
                </a:ext>
              </a:extLst>
            </p:cNvPr>
            <p:cNvSpPr/>
            <p:nvPr/>
          </p:nvSpPr>
          <p:spPr>
            <a:xfrm>
              <a:off x="9997969" y="3816200"/>
              <a:ext cx="1226552" cy="1621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Nuclear circularity</a:t>
              </a:r>
              <a:endParaRPr lang="en-NL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7C6550-4092-7334-E6DE-B65F45E9F45B}"/>
                </a:ext>
              </a:extLst>
            </p:cNvPr>
            <p:cNvSpPr/>
            <p:nvPr/>
          </p:nvSpPr>
          <p:spPr>
            <a:xfrm>
              <a:off x="9744075" y="3795274"/>
              <a:ext cx="378842" cy="1500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0.3</a:t>
              </a:r>
              <a:endParaRPr lang="en-NL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9F919F-6C35-7956-1882-DEE930BB13F1}"/>
                </a:ext>
              </a:extLst>
            </p:cNvPr>
            <p:cNvSpPr/>
            <p:nvPr/>
          </p:nvSpPr>
          <p:spPr>
            <a:xfrm>
              <a:off x="11122232" y="3788727"/>
              <a:ext cx="378842" cy="1500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0.9</a:t>
              </a:r>
              <a:endParaRPr lang="en-NL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E6FDBE-1EDF-D1AE-1499-0EFE34778A2E}"/>
                </a:ext>
              </a:extLst>
            </p:cNvPr>
            <p:cNvSpPr txBox="1"/>
            <p:nvPr/>
          </p:nvSpPr>
          <p:spPr>
            <a:xfrm>
              <a:off x="6006941" y="1894735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FE74E0-0EC0-CD8F-8014-1AE66AEA69FE}"/>
                </a:ext>
              </a:extLst>
            </p:cNvPr>
            <p:cNvSpPr txBox="1"/>
            <p:nvPr/>
          </p:nvSpPr>
          <p:spPr>
            <a:xfrm>
              <a:off x="9784160" y="1894735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8DF8D9-E03F-6B7E-3E13-A73F2C9F2176}"/>
                </a:ext>
              </a:extLst>
            </p:cNvPr>
            <p:cNvSpPr txBox="1"/>
            <p:nvPr/>
          </p:nvSpPr>
          <p:spPr>
            <a:xfrm>
              <a:off x="9812378" y="3973552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356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76810-DB06-FD50-40D5-D184996D3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53381A5-F3E2-AF4D-36CB-44FD347A936D}"/>
              </a:ext>
            </a:extLst>
          </p:cNvPr>
          <p:cNvSpPr txBox="1"/>
          <p:nvPr/>
        </p:nvSpPr>
        <p:spPr>
          <a:xfrm>
            <a:off x="6657574" y="641322"/>
            <a:ext cx="1534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Normal fit</a:t>
            </a:r>
            <a:endParaRPr lang="en-NL" sz="10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C3382D-26C5-9090-2B33-68901A10C0CA}"/>
              </a:ext>
            </a:extLst>
          </p:cNvPr>
          <p:cNvGrpSpPr/>
          <p:nvPr/>
        </p:nvGrpSpPr>
        <p:grpSpPr>
          <a:xfrm>
            <a:off x="3396990" y="887543"/>
            <a:ext cx="5398019" cy="5398019"/>
            <a:chOff x="3396990" y="887543"/>
            <a:chExt cx="5398019" cy="5398019"/>
          </a:xfrm>
        </p:grpSpPr>
        <p:pic>
          <p:nvPicPr>
            <p:cNvPr id="31" name="Picture 30" descr="A group of graphs and diagrams&#10;&#10;AI-generated content may be incorrect.">
              <a:extLst>
                <a:ext uri="{FF2B5EF4-FFF2-40B4-BE49-F238E27FC236}">
                  <a16:creationId xmlns:a16="http://schemas.microsoft.com/office/drawing/2014/main" id="{AE2BFB53-A299-C038-4F54-8ACFB300D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990" y="887543"/>
              <a:ext cx="5398019" cy="539801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A4944C-5A5B-0830-6E80-2A1A70D7D3A9}"/>
                </a:ext>
              </a:extLst>
            </p:cNvPr>
            <p:cNvSpPr txBox="1"/>
            <p:nvPr/>
          </p:nvSpPr>
          <p:spPr>
            <a:xfrm>
              <a:off x="4080509" y="1266085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5FF75D-9052-5D6D-1B71-772AAFE28166}"/>
                </a:ext>
              </a:extLst>
            </p:cNvPr>
            <p:cNvSpPr txBox="1"/>
            <p:nvPr/>
          </p:nvSpPr>
          <p:spPr>
            <a:xfrm>
              <a:off x="6701793" y="1266084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FA77A4-882D-7EBE-E35B-894589D27EB7}"/>
                </a:ext>
              </a:extLst>
            </p:cNvPr>
            <p:cNvSpPr txBox="1"/>
            <p:nvPr/>
          </p:nvSpPr>
          <p:spPr>
            <a:xfrm>
              <a:off x="4080509" y="4500140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1DFA97-25B1-E767-E0EB-ACDA6BAC55BF}"/>
                </a:ext>
              </a:extLst>
            </p:cNvPr>
            <p:cNvSpPr txBox="1"/>
            <p:nvPr/>
          </p:nvSpPr>
          <p:spPr>
            <a:xfrm>
              <a:off x="6701793" y="4500139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17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CFE2C-AE4D-D2DF-F8AF-FB135847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graph of a number of numbers and a line&#10;&#10;AI-generated content may be incorrect.">
            <a:extLst>
              <a:ext uri="{FF2B5EF4-FFF2-40B4-BE49-F238E27FC236}">
                <a16:creationId xmlns:a16="http://schemas.microsoft.com/office/drawing/2014/main" id="{4A755486-9C04-5C51-36D4-C5F846685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93" y="1834893"/>
            <a:ext cx="2959614" cy="318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9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0ECB-4F6C-BD9C-03E1-32F1A3C38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lue line&#10;&#10;AI-generated content may be incorrect.">
            <a:extLst>
              <a:ext uri="{FF2B5EF4-FFF2-40B4-BE49-F238E27FC236}">
                <a16:creationId xmlns:a16="http://schemas.microsoft.com/office/drawing/2014/main" id="{6930CD8F-EDFF-4746-646B-AC33E09C3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93" y="1851657"/>
            <a:ext cx="2959614" cy="31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83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442CE-46C7-DC24-E032-6BDA1265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030C620A-B371-1857-31E5-CCBB22F5A140}"/>
              </a:ext>
            </a:extLst>
          </p:cNvPr>
          <p:cNvGrpSpPr/>
          <p:nvPr/>
        </p:nvGrpSpPr>
        <p:grpSpPr>
          <a:xfrm>
            <a:off x="4391843" y="1839111"/>
            <a:ext cx="3408314" cy="3179778"/>
            <a:chOff x="4745086" y="3465115"/>
            <a:chExt cx="3408314" cy="3179778"/>
          </a:xfrm>
        </p:grpSpPr>
        <p:pic>
          <p:nvPicPr>
            <p:cNvPr id="7" name="Picture 6" descr="A graph of a positive result&#10;&#10;AI-generated content may be incorrect.">
              <a:extLst>
                <a:ext uri="{FF2B5EF4-FFF2-40B4-BE49-F238E27FC236}">
                  <a16:creationId xmlns:a16="http://schemas.microsoft.com/office/drawing/2014/main" id="{F95BF36E-51E2-7C86-A244-9C8B051E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1" t="11269" r="8520" b="9260"/>
            <a:stretch/>
          </p:blipFill>
          <p:spPr>
            <a:xfrm>
              <a:off x="5188124" y="3567499"/>
              <a:ext cx="2808395" cy="280039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2CDD9A-71FC-F85E-9C43-A7EAF116B1DA}"/>
                </a:ext>
              </a:extLst>
            </p:cNvPr>
            <p:cNvSpPr txBox="1"/>
            <p:nvPr/>
          </p:nvSpPr>
          <p:spPr>
            <a:xfrm>
              <a:off x="5818352" y="6367893"/>
              <a:ext cx="1547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False Positive Rate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099EE5-672F-F34D-09AB-A9537D9BE7E6}"/>
                </a:ext>
              </a:extLst>
            </p:cNvPr>
            <p:cNvSpPr txBox="1"/>
            <p:nvPr/>
          </p:nvSpPr>
          <p:spPr>
            <a:xfrm rot="16200000">
              <a:off x="4173181" y="4829197"/>
              <a:ext cx="1547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True Positive Rate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5EF88C-99AD-6D75-84D8-C600F2A2B1B2}"/>
                </a:ext>
              </a:extLst>
            </p:cNvPr>
            <p:cNvSpPr txBox="1"/>
            <p:nvPr/>
          </p:nvSpPr>
          <p:spPr>
            <a:xfrm>
              <a:off x="7742112" y="6367894"/>
              <a:ext cx="411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FD832D3-9212-A2BD-28C2-A29EE5B082ED}"/>
                </a:ext>
              </a:extLst>
            </p:cNvPr>
            <p:cNvSpPr txBox="1"/>
            <p:nvPr/>
          </p:nvSpPr>
          <p:spPr>
            <a:xfrm>
              <a:off x="5031242" y="6367894"/>
              <a:ext cx="411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0.0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B07A3B7-714A-4A70-F79F-528CE8D1467A}"/>
                </a:ext>
              </a:extLst>
            </p:cNvPr>
            <p:cNvSpPr txBox="1"/>
            <p:nvPr/>
          </p:nvSpPr>
          <p:spPr>
            <a:xfrm>
              <a:off x="4745086" y="3465115"/>
              <a:ext cx="411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844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C4744-96BB-D257-124A-E312654DE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4763EF57-8052-6487-0B70-A1CC53E19FC1}"/>
              </a:ext>
            </a:extLst>
          </p:cNvPr>
          <p:cNvGrpSpPr/>
          <p:nvPr/>
        </p:nvGrpSpPr>
        <p:grpSpPr>
          <a:xfrm>
            <a:off x="2566240" y="1244332"/>
            <a:ext cx="6546572" cy="2860766"/>
            <a:chOff x="2566240" y="1244332"/>
            <a:chExt cx="6546572" cy="286076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F574F03-ED5B-FC84-A403-9CC174B18DA9}"/>
                </a:ext>
              </a:extLst>
            </p:cNvPr>
            <p:cNvGrpSpPr/>
            <p:nvPr/>
          </p:nvGrpSpPr>
          <p:grpSpPr>
            <a:xfrm>
              <a:off x="5042462" y="1275285"/>
              <a:ext cx="3721823" cy="2290875"/>
              <a:chOff x="5042462" y="1275285"/>
              <a:chExt cx="3721823" cy="22908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DFA45-9E6B-586D-5B60-3B95700475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5163" t="1895" r="2338" b="9641"/>
              <a:stretch/>
            </p:blipFill>
            <p:spPr>
              <a:xfrm>
                <a:off x="5042462" y="1275285"/>
                <a:ext cx="3721823" cy="2290875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A01DC40-6A93-5D16-1AC9-DA91A534ADB8}"/>
                  </a:ext>
                </a:extLst>
              </p:cNvPr>
              <p:cNvSpPr/>
              <p:nvPr/>
            </p:nvSpPr>
            <p:spPr>
              <a:xfrm>
                <a:off x="7970520" y="2925936"/>
                <a:ext cx="723452" cy="442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54BADBA-66FA-33D2-065F-B6A1C625A3CD}"/>
                </a:ext>
              </a:extLst>
            </p:cNvPr>
            <p:cNvSpPr/>
            <p:nvPr/>
          </p:nvSpPr>
          <p:spPr>
            <a:xfrm>
              <a:off x="2639096" y="1947664"/>
              <a:ext cx="4070350" cy="182295"/>
            </a:xfrm>
            <a:prstGeom prst="roundRect">
              <a:avLst/>
            </a:prstGeom>
            <a:solidFill>
              <a:schemeClr val="accent1">
                <a:alpha val="12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3D7F7BF-A76A-950B-D70B-944950C0555D}"/>
                </a:ext>
              </a:extLst>
            </p:cNvPr>
            <p:cNvSpPr/>
            <p:nvPr/>
          </p:nvSpPr>
          <p:spPr>
            <a:xfrm>
              <a:off x="2639096" y="2177701"/>
              <a:ext cx="4070350" cy="182295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8DEEEBF-65BB-40BA-D5C8-E12BA055BFEC}"/>
                </a:ext>
              </a:extLst>
            </p:cNvPr>
            <p:cNvSpPr/>
            <p:nvPr/>
          </p:nvSpPr>
          <p:spPr>
            <a:xfrm>
              <a:off x="2639096" y="2394995"/>
              <a:ext cx="4070350" cy="182295"/>
            </a:xfrm>
            <a:prstGeom prst="roundRect">
              <a:avLst/>
            </a:prstGeom>
            <a:solidFill>
              <a:schemeClr val="accent1">
                <a:alpha val="12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3916BAA-8738-D17E-3456-BB83FDFD931E}"/>
                </a:ext>
              </a:extLst>
            </p:cNvPr>
            <p:cNvSpPr/>
            <p:nvPr/>
          </p:nvSpPr>
          <p:spPr>
            <a:xfrm>
              <a:off x="2639096" y="2612289"/>
              <a:ext cx="4070350" cy="182295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7B584A1-E62A-00DA-0CFB-4F1FC853F34F}"/>
                </a:ext>
              </a:extLst>
            </p:cNvPr>
            <p:cNvSpPr/>
            <p:nvPr/>
          </p:nvSpPr>
          <p:spPr>
            <a:xfrm>
              <a:off x="2639096" y="2836348"/>
              <a:ext cx="4070350" cy="182295"/>
            </a:xfrm>
            <a:prstGeom prst="roundRect">
              <a:avLst/>
            </a:prstGeom>
            <a:solidFill>
              <a:schemeClr val="accent1">
                <a:alpha val="12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4F2790A-4769-27DA-3F0D-A9EAEF3E9718}"/>
                </a:ext>
              </a:extLst>
            </p:cNvPr>
            <p:cNvSpPr/>
            <p:nvPr/>
          </p:nvSpPr>
          <p:spPr>
            <a:xfrm>
              <a:off x="2639096" y="3046175"/>
              <a:ext cx="4070350" cy="182295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23A28D2-7155-750B-DF74-A764C994CE2D}"/>
                </a:ext>
              </a:extLst>
            </p:cNvPr>
            <p:cNvSpPr/>
            <p:nvPr/>
          </p:nvSpPr>
          <p:spPr>
            <a:xfrm>
              <a:off x="2639096" y="3266667"/>
              <a:ext cx="4070350" cy="182295"/>
            </a:xfrm>
            <a:prstGeom prst="roundRect">
              <a:avLst/>
            </a:prstGeom>
            <a:solidFill>
              <a:schemeClr val="accent1">
                <a:alpha val="12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12C7C4B-9106-49B3-C54F-FDA45116942C}"/>
                </a:ext>
              </a:extLst>
            </p:cNvPr>
            <p:cNvSpPr/>
            <p:nvPr/>
          </p:nvSpPr>
          <p:spPr>
            <a:xfrm>
              <a:off x="2639096" y="1279209"/>
              <a:ext cx="4070350" cy="182295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889F786-7540-30AE-8C12-B8A8BA62AE89}"/>
                </a:ext>
              </a:extLst>
            </p:cNvPr>
            <p:cNvSpPr/>
            <p:nvPr/>
          </p:nvSpPr>
          <p:spPr>
            <a:xfrm>
              <a:off x="2639096" y="1505438"/>
              <a:ext cx="4070350" cy="182295"/>
            </a:xfrm>
            <a:prstGeom prst="roundRect">
              <a:avLst/>
            </a:prstGeom>
            <a:solidFill>
              <a:schemeClr val="accent1">
                <a:alpha val="12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DD7EAA0-C8EC-D3EE-A525-631B86CA082F}"/>
                </a:ext>
              </a:extLst>
            </p:cNvPr>
            <p:cNvSpPr/>
            <p:nvPr/>
          </p:nvSpPr>
          <p:spPr>
            <a:xfrm>
              <a:off x="2639096" y="1722732"/>
              <a:ext cx="4070350" cy="182295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9BF21-8C46-EFCF-6D89-7272A4696623}"/>
                </a:ext>
              </a:extLst>
            </p:cNvPr>
            <p:cNvSpPr txBox="1"/>
            <p:nvPr/>
          </p:nvSpPr>
          <p:spPr>
            <a:xfrm>
              <a:off x="2566240" y="3226692"/>
              <a:ext cx="2328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Mid-scale surface roughness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01DA89-4629-05A9-D6EE-C2228513E41E}"/>
                </a:ext>
              </a:extLst>
            </p:cNvPr>
            <p:cNvSpPr txBox="1"/>
            <p:nvPr/>
          </p:nvSpPr>
          <p:spPr>
            <a:xfrm>
              <a:off x="2566240" y="2564936"/>
              <a:ext cx="2039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Maximum Feret diameter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6AB8EC-2FCC-7372-887B-E223F4321213}"/>
                </a:ext>
              </a:extLst>
            </p:cNvPr>
            <p:cNvSpPr txBox="1"/>
            <p:nvPr/>
          </p:nvSpPr>
          <p:spPr>
            <a:xfrm>
              <a:off x="2566240" y="2137407"/>
              <a:ext cx="2039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Minimum mean radius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105DFA-634A-ADCA-A5E7-9828AFA07AB0}"/>
                </a:ext>
              </a:extLst>
            </p:cNvPr>
            <p:cNvSpPr txBox="1"/>
            <p:nvPr/>
          </p:nvSpPr>
          <p:spPr>
            <a:xfrm>
              <a:off x="2566240" y="1244332"/>
              <a:ext cx="2039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Average pillar length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894EE7-91C8-43DE-2B13-1E8061542F1D}"/>
                </a:ext>
              </a:extLst>
            </p:cNvPr>
            <p:cNvSpPr txBox="1"/>
            <p:nvPr/>
          </p:nvSpPr>
          <p:spPr>
            <a:xfrm>
              <a:off x="2566240" y="2346181"/>
              <a:ext cx="2541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Shape circularity (75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percentile ) 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E2869-0C69-5D0B-DA3B-D9CD5415085F}"/>
                </a:ext>
              </a:extLst>
            </p:cNvPr>
            <p:cNvSpPr txBox="1"/>
            <p:nvPr/>
          </p:nvSpPr>
          <p:spPr>
            <a:xfrm>
              <a:off x="2566240" y="1466249"/>
              <a:ext cx="2230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Max pillar length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442BB2-64EB-B5C6-F7F9-911FCB8AAEA9}"/>
                </a:ext>
              </a:extLst>
            </p:cNvPr>
            <p:cNvSpPr txBox="1"/>
            <p:nvPr/>
          </p:nvSpPr>
          <p:spPr>
            <a:xfrm>
              <a:off x="2566240" y="1902827"/>
              <a:ext cx="3514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Asymmetry of internal size (inscribed radius)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15C971-AA49-3351-1AF7-351E2F53EC70}"/>
                </a:ext>
              </a:extLst>
            </p:cNvPr>
            <p:cNvSpPr txBox="1"/>
            <p:nvPr/>
          </p:nvSpPr>
          <p:spPr>
            <a:xfrm>
              <a:off x="2566240" y="3003960"/>
              <a:ext cx="3023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Mean radius (10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percentile )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0E2E0E-813A-5F8F-00D8-85A323C95452}"/>
                </a:ext>
              </a:extLst>
            </p:cNvPr>
            <p:cNvSpPr txBox="1"/>
            <p:nvPr/>
          </p:nvSpPr>
          <p:spPr>
            <a:xfrm>
              <a:off x="2566240" y="2787437"/>
              <a:ext cx="3023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Minimum extend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A639DD-A33C-8A13-CA8E-6B21719304A0}"/>
                </a:ext>
              </a:extLst>
            </p:cNvPr>
            <p:cNvSpPr txBox="1"/>
            <p:nvPr/>
          </p:nvSpPr>
          <p:spPr>
            <a:xfrm>
              <a:off x="2566240" y="1683200"/>
              <a:ext cx="2541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Shape circularity (90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percentile ) 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87D3D9-3302-1651-0577-C2253FDAE3B7}"/>
                </a:ext>
              </a:extLst>
            </p:cNvPr>
            <p:cNvSpPr txBox="1"/>
            <p:nvPr/>
          </p:nvSpPr>
          <p:spPr>
            <a:xfrm>
              <a:off x="5670086" y="3568754"/>
              <a:ext cx="50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-100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58DA25-90B1-E4CF-0C23-7B415BC954B7}"/>
                </a:ext>
              </a:extLst>
            </p:cNvPr>
            <p:cNvSpPr txBox="1"/>
            <p:nvPr/>
          </p:nvSpPr>
          <p:spPr>
            <a:xfrm>
              <a:off x="6583616" y="3562359"/>
              <a:ext cx="50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F177A0-B0B0-E990-47C6-AB09485AEC5E}"/>
                </a:ext>
              </a:extLst>
            </p:cNvPr>
            <p:cNvSpPr txBox="1"/>
            <p:nvPr/>
          </p:nvSpPr>
          <p:spPr>
            <a:xfrm>
              <a:off x="7276730" y="3562418"/>
              <a:ext cx="50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59D4D7-A961-781C-947A-025F1F22225F}"/>
                </a:ext>
              </a:extLst>
            </p:cNvPr>
            <p:cNvSpPr txBox="1"/>
            <p:nvPr/>
          </p:nvSpPr>
          <p:spPr>
            <a:xfrm>
              <a:off x="8062364" y="3562419"/>
              <a:ext cx="50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4A9669-0322-A441-0332-4BDD43132ECE}"/>
                </a:ext>
              </a:extLst>
            </p:cNvPr>
            <p:cNvSpPr txBox="1"/>
            <p:nvPr/>
          </p:nvSpPr>
          <p:spPr>
            <a:xfrm>
              <a:off x="5670086" y="3828099"/>
              <a:ext cx="3023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SHAP value impact on model output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7C36EC-E170-7EB7-F515-41548C175DDB}"/>
                </a:ext>
              </a:extLst>
            </p:cNvPr>
            <p:cNvSpPr txBox="1"/>
            <p:nvPr/>
          </p:nvSpPr>
          <p:spPr>
            <a:xfrm>
              <a:off x="4894762" y="3562358"/>
              <a:ext cx="509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-200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5EBB07-6F97-42C6-2322-95EBA6EB7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8421"/>
            <a:stretch/>
          </p:blipFill>
          <p:spPr>
            <a:xfrm>
              <a:off x="7532632" y="2963444"/>
              <a:ext cx="1050312" cy="263248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8F613BA-00F0-BC88-068F-0C6204AFF188}"/>
                </a:ext>
              </a:extLst>
            </p:cNvPr>
            <p:cNvGrpSpPr/>
            <p:nvPr/>
          </p:nvGrpSpPr>
          <p:grpSpPr>
            <a:xfrm>
              <a:off x="7020656" y="2772325"/>
              <a:ext cx="2092156" cy="661755"/>
              <a:chOff x="9452705" y="4824837"/>
              <a:chExt cx="2092156" cy="661755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40081E9-2EE9-5EB6-06BD-48EDF0B231DC}"/>
                  </a:ext>
                </a:extLst>
              </p:cNvPr>
              <p:cNvSpPr txBox="1"/>
              <p:nvPr/>
            </p:nvSpPr>
            <p:spPr>
              <a:xfrm>
                <a:off x="9925544" y="4824837"/>
                <a:ext cx="11285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Feature value</a:t>
                </a:r>
                <a:endParaRPr lang="en-NL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A02A687-3824-B781-024B-8B3020F0DF73}"/>
                  </a:ext>
                </a:extLst>
              </p:cNvPr>
              <p:cNvSpPr txBox="1"/>
              <p:nvPr/>
            </p:nvSpPr>
            <p:spPr>
              <a:xfrm>
                <a:off x="9452705" y="5209593"/>
                <a:ext cx="11285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low</a:t>
                </a:r>
                <a:endParaRPr lang="en-NL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4358B0B-F804-02DB-C070-6F42FDCFA6A9}"/>
                  </a:ext>
                </a:extLst>
              </p:cNvPr>
              <p:cNvSpPr txBox="1"/>
              <p:nvPr/>
            </p:nvSpPr>
            <p:spPr>
              <a:xfrm>
                <a:off x="10416274" y="5209235"/>
                <a:ext cx="11285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high</a:t>
                </a:r>
                <a:endParaRPr lang="en-NL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835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8BE8C-A04F-A776-9A01-5AF6CF722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2EEDE11-226C-5570-0F35-D0C0B5821918}"/>
              </a:ext>
            </a:extLst>
          </p:cNvPr>
          <p:cNvGrpSpPr/>
          <p:nvPr/>
        </p:nvGrpSpPr>
        <p:grpSpPr>
          <a:xfrm>
            <a:off x="3584735" y="2223000"/>
            <a:ext cx="5022530" cy="2412000"/>
            <a:chOff x="3584735" y="2223000"/>
            <a:chExt cx="5022530" cy="2412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E3BBCC-DCF9-A5F9-046D-3FAFFED97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735" y="2223000"/>
              <a:ext cx="5022530" cy="2412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25907C-CC00-EC0E-6964-CE7411C9A2A2}"/>
                </a:ext>
              </a:extLst>
            </p:cNvPr>
            <p:cNvSpPr txBox="1"/>
            <p:nvPr/>
          </p:nvSpPr>
          <p:spPr>
            <a:xfrm>
              <a:off x="3584735" y="2249194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9B1B57-1621-6940-A491-930770C50E90}"/>
                </a:ext>
              </a:extLst>
            </p:cNvPr>
            <p:cNvSpPr txBox="1"/>
            <p:nvPr/>
          </p:nvSpPr>
          <p:spPr>
            <a:xfrm>
              <a:off x="6211253" y="2249194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098CE4-A983-6F24-83F2-DB2316054D7F}"/>
                </a:ext>
              </a:extLst>
            </p:cNvPr>
            <p:cNvSpPr txBox="1"/>
            <p:nvPr/>
          </p:nvSpPr>
          <p:spPr>
            <a:xfrm>
              <a:off x="7480459" y="2249194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BA976C-C3EA-DD6E-BF1F-7538640D936A}"/>
                </a:ext>
              </a:extLst>
            </p:cNvPr>
            <p:cNvSpPr txBox="1"/>
            <p:nvPr/>
          </p:nvSpPr>
          <p:spPr>
            <a:xfrm>
              <a:off x="6211253" y="3499350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E0E94A-A079-FE0B-B7A9-51006FDC5283}"/>
                </a:ext>
              </a:extLst>
            </p:cNvPr>
            <p:cNvSpPr txBox="1"/>
            <p:nvPr/>
          </p:nvSpPr>
          <p:spPr>
            <a:xfrm>
              <a:off x="7480459" y="3499350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661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F9586-8A85-7186-C994-F9EFA0771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EC0C791-8BF8-0CF1-32E8-60D9FA2A3CCD}"/>
              </a:ext>
            </a:extLst>
          </p:cNvPr>
          <p:cNvGrpSpPr/>
          <p:nvPr/>
        </p:nvGrpSpPr>
        <p:grpSpPr>
          <a:xfrm>
            <a:off x="3910046" y="1194924"/>
            <a:ext cx="4094909" cy="4143876"/>
            <a:chOff x="3910046" y="1194924"/>
            <a:chExt cx="4094909" cy="4143876"/>
          </a:xfrm>
        </p:grpSpPr>
        <p:pic>
          <p:nvPicPr>
            <p:cNvPr id="3" name="Picture 2" descr="A collage of different colored squares&#10;&#10;AI-generated content may be incorrect.">
              <a:extLst>
                <a:ext uri="{FF2B5EF4-FFF2-40B4-BE49-F238E27FC236}">
                  <a16:creationId xmlns:a16="http://schemas.microsoft.com/office/drawing/2014/main" id="{0B219B05-74E3-8786-8563-1E5D9DB0B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045" y="1519200"/>
              <a:ext cx="3817910" cy="38196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37E345-4D1D-CEC5-DD0B-42E92C6D9624}"/>
                </a:ext>
              </a:extLst>
            </p:cNvPr>
            <p:cNvSpPr txBox="1"/>
            <p:nvPr/>
          </p:nvSpPr>
          <p:spPr>
            <a:xfrm>
              <a:off x="4187045" y="1519200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E3A1C7-3922-27E6-1488-B3891B90715D}"/>
                </a:ext>
              </a:extLst>
            </p:cNvPr>
            <p:cNvSpPr txBox="1"/>
            <p:nvPr/>
          </p:nvSpPr>
          <p:spPr>
            <a:xfrm>
              <a:off x="4187045" y="2824125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B345FC-0CBC-7946-9D4B-5F3E9D4FA790}"/>
                </a:ext>
              </a:extLst>
            </p:cNvPr>
            <p:cNvSpPr txBox="1"/>
            <p:nvPr/>
          </p:nvSpPr>
          <p:spPr>
            <a:xfrm>
              <a:off x="4187045" y="4129050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BA7D10-391C-8EA9-3668-7892C130733D}"/>
                </a:ext>
              </a:extLst>
            </p:cNvPr>
            <p:cNvSpPr txBox="1"/>
            <p:nvPr/>
          </p:nvSpPr>
          <p:spPr>
            <a:xfrm>
              <a:off x="4583920" y="1194925"/>
              <a:ext cx="457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Flat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6657BC-3108-27F2-4D75-B91A738A8792}"/>
                </a:ext>
              </a:extLst>
            </p:cNvPr>
            <p:cNvSpPr txBox="1"/>
            <p:nvPr/>
          </p:nvSpPr>
          <p:spPr>
            <a:xfrm>
              <a:off x="5537005" y="1194924"/>
              <a:ext cx="1117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Topography 1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8A491C-C427-9A1C-7ED9-CFD9A82EB67F}"/>
                </a:ext>
              </a:extLst>
            </p:cNvPr>
            <p:cNvSpPr txBox="1"/>
            <p:nvPr/>
          </p:nvSpPr>
          <p:spPr>
            <a:xfrm>
              <a:off x="6868110" y="1194924"/>
              <a:ext cx="1117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Topography 2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79601C-AAFA-AEEE-0402-C83CA0F27766}"/>
                </a:ext>
              </a:extLst>
            </p:cNvPr>
            <p:cNvSpPr txBox="1"/>
            <p:nvPr/>
          </p:nvSpPr>
          <p:spPr>
            <a:xfrm rot="16200000">
              <a:off x="3767851" y="1855325"/>
              <a:ext cx="561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DAPI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E26142-FD2C-799A-1E13-721C33FD7F88}"/>
                </a:ext>
              </a:extLst>
            </p:cNvPr>
            <p:cNvSpPr txBox="1"/>
            <p:nvPr/>
          </p:nvSpPr>
          <p:spPr>
            <a:xfrm rot="16200000">
              <a:off x="3621450" y="3241064"/>
              <a:ext cx="854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Phalloidin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EE1CEE-D594-EB99-4FE8-DD91B1DDF7CF}"/>
                </a:ext>
              </a:extLst>
            </p:cNvPr>
            <p:cNvSpPr txBox="1"/>
            <p:nvPr/>
          </p:nvSpPr>
          <p:spPr>
            <a:xfrm rot="16200000">
              <a:off x="3701844" y="4542844"/>
              <a:ext cx="715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Nephrin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54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0C27A-4B08-8A2B-6F9B-0147D3A03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C6E6D5-7526-00E0-EBC8-241789635F9D}"/>
              </a:ext>
            </a:extLst>
          </p:cNvPr>
          <p:cNvGrpSpPr/>
          <p:nvPr/>
        </p:nvGrpSpPr>
        <p:grpSpPr>
          <a:xfrm>
            <a:off x="3505872" y="2601000"/>
            <a:ext cx="5180256" cy="1656000"/>
            <a:chOff x="3505872" y="2601000"/>
            <a:chExt cx="5180256" cy="1656000"/>
          </a:xfrm>
        </p:grpSpPr>
        <p:pic>
          <p:nvPicPr>
            <p:cNvPr id="3" name="Picture 2" descr="A red square with white lines&#10;&#10;AI-generated content may be incorrect.">
              <a:extLst>
                <a:ext uri="{FF2B5EF4-FFF2-40B4-BE49-F238E27FC236}">
                  <a16:creationId xmlns:a16="http://schemas.microsoft.com/office/drawing/2014/main" id="{5BD8D764-BDA6-9D15-5F1B-51FCCA5E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72" y="2601000"/>
              <a:ext cx="5180256" cy="1656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ADE914-2FF2-090F-1285-42ACBD22161B}"/>
                </a:ext>
              </a:extLst>
            </p:cNvPr>
            <p:cNvSpPr txBox="1"/>
            <p:nvPr/>
          </p:nvSpPr>
          <p:spPr>
            <a:xfrm>
              <a:off x="3505872" y="2601000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04EAEA-80FE-F592-0F38-5BDA90327DBC}"/>
                </a:ext>
              </a:extLst>
            </p:cNvPr>
            <p:cNvSpPr txBox="1"/>
            <p:nvPr/>
          </p:nvSpPr>
          <p:spPr>
            <a:xfrm>
              <a:off x="5272759" y="2601000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505BE8-553A-71B4-FB06-DFC2B165A4A3}"/>
                </a:ext>
              </a:extLst>
            </p:cNvPr>
            <p:cNvSpPr txBox="1"/>
            <p:nvPr/>
          </p:nvSpPr>
          <p:spPr>
            <a:xfrm>
              <a:off x="7040317" y="2601000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33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FE21D-9E28-34B2-B9E2-A7A93E031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1E46222-79C6-8FDE-A9EF-5746ECAD4718}"/>
              </a:ext>
            </a:extLst>
          </p:cNvPr>
          <p:cNvGrpSpPr/>
          <p:nvPr/>
        </p:nvGrpSpPr>
        <p:grpSpPr>
          <a:xfrm>
            <a:off x="2535885" y="1583807"/>
            <a:ext cx="6662162" cy="2901258"/>
            <a:chOff x="2626420" y="1674342"/>
            <a:chExt cx="6662162" cy="2901258"/>
          </a:xfrm>
        </p:grpSpPr>
        <p:pic>
          <p:nvPicPr>
            <p:cNvPr id="3" name="Picture 2" descr="A collage of images of a person's brain&#10;&#10;AI-generated content may be incorrect.">
              <a:extLst>
                <a:ext uri="{FF2B5EF4-FFF2-40B4-BE49-F238E27FC236}">
                  <a16:creationId xmlns:a16="http://schemas.microsoft.com/office/drawing/2014/main" id="{0C75337A-98CE-C6A6-9C67-18DD2B9D6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3419" y="2282400"/>
              <a:ext cx="6385161" cy="22932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4298A4-017F-6C7F-1F72-0D5F08874191}"/>
                </a:ext>
              </a:extLst>
            </p:cNvPr>
            <p:cNvSpPr txBox="1"/>
            <p:nvPr/>
          </p:nvSpPr>
          <p:spPr>
            <a:xfrm rot="16200000">
              <a:off x="2407074" y="3858632"/>
              <a:ext cx="715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Nephrin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1C4A0B-A9C3-0D4D-717E-EB96D027861B}"/>
                </a:ext>
              </a:extLst>
            </p:cNvPr>
            <p:cNvSpPr txBox="1"/>
            <p:nvPr/>
          </p:nvSpPr>
          <p:spPr>
            <a:xfrm rot="16200000">
              <a:off x="2407074" y="2671297"/>
              <a:ext cx="715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Nephrin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13E63B-1238-17D8-0523-1E45C70EA3E4}"/>
                </a:ext>
              </a:extLst>
            </p:cNvPr>
            <p:cNvSpPr/>
            <p:nvPr/>
          </p:nvSpPr>
          <p:spPr>
            <a:xfrm>
              <a:off x="2903419" y="1674344"/>
              <a:ext cx="1206619" cy="55721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 µm plane</a:t>
              </a:r>
              <a:endParaRPr lang="en-NL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473A34-FA9A-D351-1D06-3C169FB1FB25}"/>
                </a:ext>
              </a:extLst>
            </p:cNvPr>
            <p:cNvSpPr/>
            <p:nvPr/>
          </p:nvSpPr>
          <p:spPr>
            <a:xfrm>
              <a:off x="4166275" y="1674344"/>
              <a:ext cx="1206619" cy="55721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Autofocus plane</a:t>
              </a:r>
              <a:endParaRPr lang="en-NL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D6D663-568A-A4EB-6B4A-7A2825EF97AB}"/>
                </a:ext>
              </a:extLst>
            </p:cNvPr>
            <p:cNvSpPr/>
            <p:nvPr/>
          </p:nvSpPr>
          <p:spPr>
            <a:xfrm>
              <a:off x="5429130" y="1674343"/>
              <a:ext cx="1206619" cy="55721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</a:t>
              </a:r>
              <a:r>
                <a:rPr lang="en-NL"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µ</a:t>
              </a:r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 plane</a:t>
              </a:r>
              <a:endParaRPr lang="en-NL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F43F3-883D-4F3C-EE7F-099DDD8DF00D}"/>
                </a:ext>
              </a:extLst>
            </p:cNvPr>
            <p:cNvSpPr/>
            <p:nvPr/>
          </p:nvSpPr>
          <p:spPr>
            <a:xfrm>
              <a:off x="6819108" y="1674342"/>
              <a:ext cx="1206619" cy="55721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projection</a:t>
              </a:r>
              <a:endParaRPr lang="en-NL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35B544-5D27-6253-CDC9-12FBC8060408}"/>
                </a:ext>
              </a:extLst>
            </p:cNvPr>
            <p:cNvSpPr/>
            <p:nvPr/>
          </p:nvSpPr>
          <p:spPr>
            <a:xfrm>
              <a:off x="8081963" y="1674342"/>
              <a:ext cx="1206619" cy="55721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Maximum projection (optimized)</a:t>
              </a:r>
              <a:endParaRPr lang="en-NL" sz="11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99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2B1E-3250-27E9-F530-C2C026277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cell body&#10;&#10;AI-generated content may be incorrect.">
            <a:extLst>
              <a:ext uri="{FF2B5EF4-FFF2-40B4-BE49-F238E27FC236}">
                <a16:creationId xmlns:a16="http://schemas.microsoft.com/office/drawing/2014/main" id="{E2A7DDF3-594C-1775-E367-9873E98F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423" y="2512477"/>
            <a:ext cx="5765154" cy="18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7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37E0F-2C46-1E68-6F92-9CE495FAF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17451E-7BC6-753E-29BB-FEB971AE1610}"/>
              </a:ext>
            </a:extLst>
          </p:cNvPr>
          <p:cNvGrpSpPr/>
          <p:nvPr/>
        </p:nvGrpSpPr>
        <p:grpSpPr>
          <a:xfrm>
            <a:off x="3073056" y="1572010"/>
            <a:ext cx="6045887" cy="3713979"/>
            <a:chOff x="3764863" y="1285913"/>
            <a:chExt cx="6045887" cy="37139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D530ED-896D-FEF3-34B3-6F63ECBD9692}"/>
                </a:ext>
              </a:extLst>
            </p:cNvPr>
            <p:cNvSpPr/>
            <p:nvPr/>
          </p:nvSpPr>
          <p:spPr>
            <a:xfrm>
              <a:off x="3764863" y="1293408"/>
              <a:ext cx="3022944" cy="37064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D76CC6-6F35-D013-6480-1E0CCADAFF5F}"/>
                </a:ext>
              </a:extLst>
            </p:cNvPr>
            <p:cNvSpPr/>
            <p:nvPr/>
          </p:nvSpPr>
          <p:spPr>
            <a:xfrm>
              <a:off x="6787806" y="1293409"/>
              <a:ext cx="3022944" cy="37064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22F8FD-E439-089E-E652-4E10DFF1453D}"/>
                </a:ext>
              </a:extLst>
            </p:cNvPr>
            <p:cNvSpPr/>
            <p:nvPr/>
          </p:nvSpPr>
          <p:spPr>
            <a:xfrm>
              <a:off x="7405895" y="1366059"/>
              <a:ext cx="790576" cy="55721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Optimized on a single chip</a:t>
              </a:r>
              <a:endParaRPr lang="en-NL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27A0E3-3DE6-943E-F674-3574480B2A68}"/>
                </a:ext>
              </a:extLst>
            </p:cNvPr>
            <p:cNvSpPr/>
            <p:nvPr/>
          </p:nvSpPr>
          <p:spPr>
            <a:xfrm>
              <a:off x="8656244" y="1366060"/>
              <a:ext cx="790576" cy="55721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Optimized on a screen subset</a:t>
              </a:r>
              <a:endParaRPr lang="en-NL" sz="9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3F53E-9193-B2CC-C15E-2F396AAD6953}"/>
                </a:ext>
              </a:extLst>
            </p:cNvPr>
            <p:cNvSpPr txBox="1"/>
            <p:nvPr/>
          </p:nvSpPr>
          <p:spPr>
            <a:xfrm>
              <a:off x="6808443" y="1307577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B998DF-53EE-BAD2-0A9B-9E68C6B7914D}"/>
                </a:ext>
              </a:extLst>
            </p:cNvPr>
            <p:cNvSpPr txBox="1"/>
            <p:nvPr/>
          </p:nvSpPr>
          <p:spPr>
            <a:xfrm rot="16200000">
              <a:off x="6772652" y="2276824"/>
              <a:ext cx="5613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DAPI</a:t>
              </a:r>
              <a:endParaRPr lang="en-NL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C3FA7D-CBF8-3552-22DF-6036D8400FE2}"/>
                </a:ext>
              </a:extLst>
            </p:cNvPr>
            <p:cNvSpPr txBox="1"/>
            <p:nvPr/>
          </p:nvSpPr>
          <p:spPr>
            <a:xfrm rot="16200000">
              <a:off x="6660375" y="3305473"/>
              <a:ext cx="7859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Phalloidin</a:t>
              </a:r>
              <a:endParaRPr lang="en-NL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8E54F3-C011-15D8-188A-9BFC454533F9}"/>
                </a:ext>
              </a:extLst>
            </p:cNvPr>
            <p:cNvSpPr txBox="1"/>
            <p:nvPr/>
          </p:nvSpPr>
          <p:spPr>
            <a:xfrm rot="16200000">
              <a:off x="6673643" y="4216627"/>
              <a:ext cx="71569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Nephrin</a:t>
              </a:r>
              <a:endParaRPr lang="en-NL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AC70C4-1842-60E4-CA53-2293CD58E027}"/>
                </a:ext>
              </a:extLst>
            </p:cNvPr>
            <p:cNvSpPr txBox="1"/>
            <p:nvPr/>
          </p:nvSpPr>
          <p:spPr>
            <a:xfrm>
              <a:off x="3767161" y="1285913"/>
              <a:ext cx="7048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N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3CA4CE-540A-699D-BB6D-413345B8E88D}"/>
                </a:ext>
              </a:extLst>
            </p:cNvPr>
            <p:cNvGrpSpPr/>
            <p:nvPr/>
          </p:nvGrpSpPr>
          <p:grpSpPr>
            <a:xfrm>
              <a:off x="7213704" y="1995923"/>
              <a:ext cx="2425730" cy="2902332"/>
              <a:chOff x="8878205" y="3960237"/>
              <a:chExt cx="3543624" cy="423986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6056A93-F0CB-FDF7-2859-C6BE164D0A60}"/>
                  </a:ext>
                </a:extLst>
              </p:cNvPr>
              <p:cNvSpPr/>
              <p:nvPr/>
            </p:nvSpPr>
            <p:spPr>
              <a:xfrm>
                <a:off x="8878205" y="3960237"/>
                <a:ext cx="1716435" cy="1371600"/>
              </a:xfrm>
              <a:prstGeom prst="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0F22EA7-53E0-6229-7C51-AE6B9ED69670}"/>
                  </a:ext>
                </a:extLst>
              </p:cNvPr>
              <p:cNvSpPr/>
              <p:nvPr/>
            </p:nvSpPr>
            <p:spPr>
              <a:xfrm>
                <a:off x="10704775" y="3960237"/>
                <a:ext cx="1716435" cy="1371600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017CE6-39C1-5E4D-61A2-D26DFC0480AB}"/>
                  </a:ext>
                </a:extLst>
              </p:cNvPr>
              <p:cNvSpPr/>
              <p:nvPr/>
            </p:nvSpPr>
            <p:spPr>
              <a:xfrm>
                <a:off x="8878205" y="5394371"/>
                <a:ext cx="1716435" cy="1371600"/>
              </a:xfrm>
              <a:prstGeom prst="rect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7C4FE6D-F42E-77D2-8A58-1B1CC5E25149}"/>
                  </a:ext>
                </a:extLst>
              </p:cNvPr>
              <p:cNvSpPr/>
              <p:nvPr/>
            </p:nvSpPr>
            <p:spPr>
              <a:xfrm>
                <a:off x="8878205" y="6828505"/>
                <a:ext cx="1716435" cy="1371600"/>
              </a:xfrm>
              <a:prstGeom prst="rect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06B9A6E-397D-E728-C67E-AB49F48FDEEC}"/>
                  </a:ext>
                </a:extLst>
              </p:cNvPr>
              <p:cNvSpPr/>
              <p:nvPr/>
            </p:nvSpPr>
            <p:spPr>
              <a:xfrm>
                <a:off x="10705394" y="5394371"/>
                <a:ext cx="1716435" cy="1371600"/>
              </a:xfrm>
              <a:prstGeom prst="rect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8F9FFB4-CEC5-E887-6AAE-890FC280C66D}"/>
                  </a:ext>
                </a:extLst>
              </p:cNvPr>
              <p:cNvSpPr/>
              <p:nvPr/>
            </p:nvSpPr>
            <p:spPr>
              <a:xfrm>
                <a:off x="10705394" y="6828505"/>
                <a:ext cx="1716435" cy="1371600"/>
              </a:xfrm>
              <a:prstGeom prst="rect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96AE0E7-1385-7414-9663-9498489202DC}"/>
                </a:ext>
              </a:extLst>
            </p:cNvPr>
            <p:cNvGrpSpPr/>
            <p:nvPr/>
          </p:nvGrpSpPr>
          <p:grpSpPr>
            <a:xfrm>
              <a:off x="3809836" y="1829629"/>
              <a:ext cx="2891861" cy="2634040"/>
              <a:chOff x="93054" y="1205683"/>
              <a:chExt cx="2891861" cy="263404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9F7C4DC-C162-850A-25BE-0105A4573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112" y="1558897"/>
                <a:ext cx="2500803" cy="2280826"/>
              </a:xfrm>
              <a:prstGeom prst="rect">
                <a:avLst/>
              </a:prstGeom>
            </p:spPr>
          </p:pic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235EBC5-678D-3387-1E7A-7B6E9DC2D491}"/>
                  </a:ext>
                </a:extLst>
              </p:cNvPr>
              <p:cNvGrpSpPr/>
              <p:nvPr/>
            </p:nvGrpSpPr>
            <p:grpSpPr>
              <a:xfrm>
                <a:off x="554832" y="1328794"/>
                <a:ext cx="2386012" cy="134146"/>
                <a:chOff x="651788" y="1424751"/>
                <a:chExt cx="2183921" cy="134146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1D585E7-0271-BE47-06F3-99C92A52D5AA}"/>
                    </a:ext>
                  </a:extLst>
                </p:cNvPr>
                <p:cNvCxnSpPr/>
                <p:nvPr/>
              </p:nvCxnSpPr>
              <p:spPr>
                <a:xfrm>
                  <a:off x="651788" y="1424751"/>
                  <a:ext cx="0" cy="134146"/>
                </a:xfrm>
                <a:prstGeom prst="line">
                  <a:avLst/>
                </a:prstGeom>
                <a:ln w="9525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9CB694C-C312-7A8E-F699-5E6B609863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1788" y="1491824"/>
                  <a:ext cx="2183921" cy="0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4034EC97-7ADE-5842-FEA4-5C114CA468B7}"/>
                    </a:ext>
                  </a:extLst>
                </p:cNvPr>
                <p:cNvCxnSpPr/>
                <p:nvPr/>
              </p:nvCxnSpPr>
              <p:spPr>
                <a:xfrm>
                  <a:off x="2835709" y="1424751"/>
                  <a:ext cx="0" cy="134146"/>
                </a:xfrm>
                <a:prstGeom prst="line">
                  <a:avLst/>
                </a:prstGeom>
                <a:ln w="9525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24C5C8E-BE80-6394-AEB9-17FF9CAD66EF}"/>
                  </a:ext>
                </a:extLst>
              </p:cNvPr>
              <p:cNvGrpSpPr/>
              <p:nvPr/>
            </p:nvGrpSpPr>
            <p:grpSpPr>
              <a:xfrm>
                <a:off x="168652" y="1616869"/>
                <a:ext cx="211789" cy="2178715"/>
                <a:chOff x="302804" y="1719446"/>
                <a:chExt cx="134145" cy="1983853"/>
              </a:xfrm>
            </p:grpSpPr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FAE06791-BE4D-EEA0-3266-55CED346C105}"/>
                    </a:ext>
                  </a:extLst>
                </p:cNvPr>
                <p:cNvCxnSpPr/>
                <p:nvPr/>
              </p:nvCxnSpPr>
              <p:spPr>
                <a:xfrm rot="5400000">
                  <a:off x="369877" y="1652374"/>
                  <a:ext cx="0" cy="134145"/>
                </a:xfrm>
                <a:prstGeom prst="line">
                  <a:avLst/>
                </a:prstGeom>
                <a:ln w="9525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D25949E-5BE2-426B-F866-6B019F65DD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-622050" y="2711373"/>
                  <a:ext cx="1983853" cy="0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D53F4BD-1F1B-30ED-31E1-C4D67C5D59F6}"/>
                    </a:ext>
                  </a:extLst>
                </p:cNvPr>
                <p:cNvCxnSpPr/>
                <p:nvPr/>
              </p:nvCxnSpPr>
              <p:spPr>
                <a:xfrm rot="5400000">
                  <a:off x="369877" y="3636226"/>
                  <a:ext cx="0" cy="134145"/>
                </a:xfrm>
                <a:prstGeom prst="line">
                  <a:avLst/>
                </a:prstGeom>
                <a:ln w="9525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46F824-F222-C5EA-24FB-C3BC63EC6ED1}"/>
                  </a:ext>
                </a:extLst>
              </p:cNvPr>
              <p:cNvSpPr txBox="1"/>
              <p:nvPr/>
            </p:nvSpPr>
            <p:spPr>
              <a:xfrm>
                <a:off x="324657" y="1625151"/>
                <a:ext cx="2954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en-NL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39061A-C1E6-30AD-18DD-E5ADFF5707AE}"/>
                  </a:ext>
                </a:extLst>
              </p:cNvPr>
              <p:cNvSpPr txBox="1"/>
              <p:nvPr/>
            </p:nvSpPr>
            <p:spPr>
              <a:xfrm>
                <a:off x="315281" y="2036665"/>
                <a:ext cx="3002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15</a:t>
                </a:r>
                <a:endParaRPr lang="en-NL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8E3773D-5443-4D33-1950-D1947E5E001B}"/>
                  </a:ext>
                </a:extLst>
              </p:cNvPr>
              <p:cNvSpPr txBox="1"/>
              <p:nvPr/>
            </p:nvSpPr>
            <p:spPr>
              <a:xfrm>
                <a:off x="319968" y="2659607"/>
                <a:ext cx="3002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35</a:t>
                </a:r>
                <a:endParaRPr lang="en-NL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A5753D5-A1ED-212B-20BE-084DAAF3CA4C}"/>
                  </a:ext>
                </a:extLst>
              </p:cNvPr>
              <p:cNvSpPr txBox="1"/>
              <p:nvPr/>
            </p:nvSpPr>
            <p:spPr>
              <a:xfrm>
                <a:off x="319968" y="3181895"/>
                <a:ext cx="3002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50</a:t>
                </a:r>
                <a:endParaRPr lang="en-NL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7590801-62A0-4610-242E-294069EFE26C}"/>
                  </a:ext>
                </a:extLst>
              </p:cNvPr>
              <p:cNvSpPr txBox="1"/>
              <p:nvPr/>
            </p:nvSpPr>
            <p:spPr>
              <a:xfrm>
                <a:off x="319968" y="3608070"/>
                <a:ext cx="3002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64</a:t>
                </a:r>
                <a:endParaRPr lang="en-NL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250A511-9631-B9F7-24DC-11522AB305DC}"/>
                  </a:ext>
                </a:extLst>
              </p:cNvPr>
              <p:cNvSpPr txBox="1"/>
              <p:nvPr/>
            </p:nvSpPr>
            <p:spPr>
              <a:xfrm>
                <a:off x="819830" y="1451175"/>
                <a:ext cx="20805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7</a:t>
                </a:r>
                <a:endParaRPr lang="en-NL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7E260A7-1463-94F4-E2AA-A35592C46A36}"/>
                  </a:ext>
                </a:extLst>
              </p:cNvPr>
              <p:cNvSpPr txBox="1"/>
              <p:nvPr/>
            </p:nvSpPr>
            <p:spPr>
              <a:xfrm>
                <a:off x="1621260" y="1451175"/>
                <a:ext cx="3174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33</a:t>
                </a:r>
                <a:endParaRPr lang="en-NL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2653506-AE39-5FA9-9E27-6C214B99154E}"/>
                  </a:ext>
                </a:extLst>
              </p:cNvPr>
              <p:cNvSpPr txBox="1"/>
              <p:nvPr/>
            </p:nvSpPr>
            <p:spPr>
              <a:xfrm>
                <a:off x="2403145" y="1453799"/>
                <a:ext cx="31741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57</a:t>
                </a:r>
                <a:endParaRPr lang="en-NL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CAD1D88-D6E0-2BAA-FEE1-6B8EDFD18A2E}"/>
                  </a:ext>
                </a:extLst>
              </p:cNvPr>
              <p:cNvSpPr txBox="1"/>
              <p:nvPr/>
            </p:nvSpPr>
            <p:spPr>
              <a:xfrm>
                <a:off x="1332810" y="1205683"/>
                <a:ext cx="8300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66 columns</a:t>
                </a:r>
                <a:endParaRPr lang="en-N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2D2803C-ECFB-CDAD-1E9F-DBC98B3EC202}"/>
                  </a:ext>
                </a:extLst>
              </p:cNvPr>
              <p:cNvSpPr txBox="1"/>
              <p:nvPr/>
            </p:nvSpPr>
            <p:spPr>
              <a:xfrm rot="16200000">
                <a:off x="-122663" y="2534550"/>
                <a:ext cx="677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66 rows</a:t>
                </a:r>
                <a:endParaRPr lang="en-N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499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B0DB4-4B33-CCFA-8E6E-E08F6C72E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2E67D0E-C751-23C2-F1CE-959AAF617984}"/>
              </a:ext>
            </a:extLst>
          </p:cNvPr>
          <p:cNvGrpSpPr/>
          <p:nvPr/>
        </p:nvGrpSpPr>
        <p:grpSpPr>
          <a:xfrm>
            <a:off x="3086466" y="2064598"/>
            <a:ext cx="5742068" cy="2728802"/>
            <a:chOff x="3086466" y="2064598"/>
            <a:chExt cx="5742068" cy="2728802"/>
          </a:xfrm>
        </p:grpSpPr>
        <p:pic>
          <p:nvPicPr>
            <p:cNvPr id="3" name="Picture 2" descr="A collage of images of white spots&#10;&#10;AI-generated content may be incorrect.">
              <a:extLst>
                <a:ext uri="{FF2B5EF4-FFF2-40B4-BE49-F238E27FC236}">
                  <a16:creationId xmlns:a16="http://schemas.microsoft.com/office/drawing/2014/main" id="{4B070BCB-6BA2-BA99-96D7-CB65B69C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3466" y="2064600"/>
              <a:ext cx="5465068" cy="2728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9A3A1C-65E7-2D18-D6FE-410DCDF33F0B}"/>
                </a:ext>
              </a:extLst>
            </p:cNvPr>
            <p:cNvSpPr txBox="1"/>
            <p:nvPr/>
          </p:nvSpPr>
          <p:spPr>
            <a:xfrm rot="16200000">
              <a:off x="2944272" y="2533505"/>
              <a:ext cx="561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DAPI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4AAEF-0929-34C4-9639-BCF666E53BC7}"/>
                </a:ext>
              </a:extLst>
            </p:cNvPr>
            <p:cNvSpPr txBox="1"/>
            <p:nvPr/>
          </p:nvSpPr>
          <p:spPr>
            <a:xfrm rot="16200000">
              <a:off x="2797870" y="3972584"/>
              <a:ext cx="854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Phalloidin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3BB13B-D76C-4E16-6116-1A672B47F763}"/>
                </a:ext>
              </a:extLst>
            </p:cNvPr>
            <p:cNvSpPr txBox="1"/>
            <p:nvPr/>
          </p:nvSpPr>
          <p:spPr>
            <a:xfrm>
              <a:off x="4304349" y="2064600"/>
              <a:ext cx="38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1CA5F4-7CF3-BFC4-40B4-6F112F4A3A12}"/>
                </a:ext>
              </a:extLst>
            </p:cNvPr>
            <p:cNvSpPr txBox="1"/>
            <p:nvPr/>
          </p:nvSpPr>
          <p:spPr>
            <a:xfrm>
              <a:off x="5686425" y="2064599"/>
              <a:ext cx="38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BE4D7B-E750-3C16-C5DB-AF6AFC8F1FE7}"/>
                </a:ext>
              </a:extLst>
            </p:cNvPr>
            <p:cNvSpPr txBox="1"/>
            <p:nvPr/>
          </p:nvSpPr>
          <p:spPr>
            <a:xfrm>
              <a:off x="7068501" y="2064599"/>
              <a:ext cx="38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3BA04D-C109-2291-59A0-7E755CA81BB8}"/>
                </a:ext>
              </a:extLst>
            </p:cNvPr>
            <p:cNvSpPr txBox="1"/>
            <p:nvPr/>
          </p:nvSpPr>
          <p:spPr>
            <a:xfrm>
              <a:off x="8447534" y="2064598"/>
              <a:ext cx="38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lang="en-NL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05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5679-FCA1-8686-7792-0F980CF7E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D05E7D7-605B-818B-0185-7823EFACE4C6}"/>
              </a:ext>
            </a:extLst>
          </p:cNvPr>
          <p:cNvGrpSpPr/>
          <p:nvPr/>
        </p:nvGrpSpPr>
        <p:grpSpPr>
          <a:xfrm>
            <a:off x="3226378" y="1780084"/>
            <a:ext cx="6264233" cy="3765324"/>
            <a:chOff x="2755598" y="1915886"/>
            <a:chExt cx="6264233" cy="3765324"/>
          </a:xfrm>
        </p:grpSpPr>
        <p:pic>
          <p:nvPicPr>
            <p:cNvPr id="3" name="Picture 2" descr="A group of blue dots&#10;&#10;AI-generated content may be incorrect.">
              <a:extLst>
                <a:ext uri="{FF2B5EF4-FFF2-40B4-BE49-F238E27FC236}">
                  <a16:creationId xmlns:a16="http://schemas.microsoft.com/office/drawing/2014/main" id="{776D1697-D7F1-653A-C2F2-BEA4B7D9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168" y="1915886"/>
              <a:ext cx="5847663" cy="3488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D831A4-50AC-CF13-D42F-D67674EE855E}"/>
                </a:ext>
              </a:extLst>
            </p:cNvPr>
            <p:cNvSpPr txBox="1"/>
            <p:nvPr/>
          </p:nvSpPr>
          <p:spPr>
            <a:xfrm rot="16200000">
              <a:off x="2600668" y="2400300"/>
              <a:ext cx="771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Nuclear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intensity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B5826B-5BCA-CD7E-9668-899258C1B3B6}"/>
                </a:ext>
              </a:extLst>
            </p:cNvPr>
            <p:cNvSpPr txBox="1"/>
            <p:nvPr/>
          </p:nvSpPr>
          <p:spPr>
            <a:xfrm rot="16200000">
              <a:off x="2600668" y="4324350"/>
              <a:ext cx="771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Nuclear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20ACEA-D55A-C563-803D-B2FB0594AE03}"/>
                </a:ext>
              </a:extLst>
            </p:cNvPr>
            <p:cNvSpPr txBox="1"/>
            <p:nvPr/>
          </p:nvSpPr>
          <p:spPr>
            <a:xfrm rot="16200000">
              <a:off x="5700713" y="2503718"/>
              <a:ext cx="835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Nuclear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circularity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87AB4C-C426-3473-C09A-0D55F2793C54}"/>
                </a:ext>
              </a:extLst>
            </p:cNvPr>
            <p:cNvSpPr txBox="1"/>
            <p:nvPr/>
          </p:nvSpPr>
          <p:spPr>
            <a:xfrm rot="16200000">
              <a:off x="5732785" y="4324350"/>
              <a:ext cx="771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Cortical actin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7F80D1-6607-F8C0-AE07-BF92A6EBEDC9}"/>
                </a:ext>
              </a:extLst>
            </p:cNvPr>
            <p:cNvSpPr txBox="1"/>
            <p:nvPr/>
          </p:nvSpPr>
          <p:spPr>
            <a:xfrm>
              <a:off x="2808031" y="3986213"/>
              <a:ext cx="409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0.5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BBB57A-6533-7128-E74E-35BE4DF4B723}"/>
                </a:ext>
              </a:extLst>
            </p:cNvPr>
            <p:cNvSpPr txBox="1"/>
            <p:nvPr/>
          </p:nvSpPr>
          <p:spPr>
            <a:xfrm>
              <a:off x="2808031" y="5020215"/>
              <a:ext cx="409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0.1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C6BF87-4668-A81A-DB28-A549E6B9BC09}"/>
                </a:ext>
              </a:extLst>
            </p:cNvPr>
            <p:cNvSpPr txBox="1"/>
            <p:nvPr/>
          </p:nvSpPr>
          <p:spPr>
            <a:xfrm>
              <a:off x="2808031" y="3060241"/>
              <a:ext cx="409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0.1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4F00FB-65FA-3328-CECD-B938BA30A492}"/>
                </a:ext>
              </a:extLst>
            </p:cNvPr>
            <p:cNvSpPr txBox="1"/>
            <p:nvPr/>
          </p:nvSpPr>
          <p:spPr>
            <a:xfrm>
              <a:off x="2808031" y="1936878"/>
              <a:ext cx="409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0.7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A16209-BA46-FC07-5EB4-94978D4317FE}"/>
                </a:ext>
              </a:extLst>
            </p:cNvPr>
            <p:cNvSpPr txBox="1"/>
            <p:nvPr/>
          </p:nvSpPr>
          <p:spPr>
            <a:xfrm>
              <a:off x="5940148" y="2086070"/>
              <a:ext cx="409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0.4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80C3F5-261A-EBC1-8514-BE54D2D80B37}"/>
                </a:ext>
              </a:extLst>
            </p:cNvPr>
            <p:cNvSpPr txBox="1"/>
            <p:nvPr/>
          </p:nvSpPr>
          <p:spPr>
            <a:xfrm>
              <a:off x="5940148" y="3100822"/>
              <a:ext cx="409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0.1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03BCB3-B49B-7065-7497-EF567E67C3B8}"/>
                </a:ext>
              </a:extLst>
            </p:cNvPr>
            <p:cNvSpPr txBox="1"/>
            <p:nvPr/>
          </p:nvSpPr>
          <p:spPr>
            <a:xfrm>
              <a:off x="5940148" y="3943984"/>
              <a:ext cx="409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0.2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8DBBCE-3108-FE33-945E-4ACFA39D9DB0}"/>
                </a:ext>
              </a:extLst>
            </p:cNvPr>
            <p:cNvSpPr txBox="1"/>
            <p:nvPr/>
          </p:nvSpPr>
          <p:spPr>
            <a:xfrm>
              <a:off x="5878719" y="4874081"/>
              <a:ext cx="532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0.05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F5612D-72AC-2F87-5135-CE0876AFFC9A}"/>
                </a:ext>
              </a:extLst>
            </p:cNvPr>
            <p:cNvSpPr txBox="1"/>
            <p:nvPr/>
          </p:nvSpPr>
          <p:spPr>
            <a:xfrm>
              <a:off x="4108133" y="3511972"/>
              <a:ext cx="951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ACBCE5-A50E-2D76-D530-5AA49E873583}"/>
                </a:ext>
              </a:extLst>
            </p:cNvPr>
            <p:cNvSpPr txBox="1"/>
            <p:nvPr/>
          </p:nvSpPr>
          <p:spPr>
            <a:xfrm>
              <a:off x="7285673" y="3511972"/>
              <a:ext cx="951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0B46E6-D591-DF97-2AD6-A60A5CA8B25E}"/>
                </a:ext>
              </a:extLst>
            </p:cNvPr>
            <p:cNvSpPr txBox="1"/>
            <p:nvPr/>
          </p:nvSpPr>
          <p:spPr>
            <a:xfrm>
              <a:off x="3660317" y="3511972"/>
              <a:ext cx="370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233C0E-975B-B33F-8F5D-7D4B211D784B}"/>
                </a:ext>
              </a:extLst>
            </p:cNvPr>
            <p:cNvSpPr txBox="1"/>
            <p:nvPr/>
          </p:nvSpPr>
          <p:spPr>
            <a:xfrm>
              <a:off x="5344337" y="3511972"/>
              <a:ext cx="370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EDA0FD-81AF-4EA6-5EC3-7A28F08F86BE}"/>
                </a:ext>
              </a:extLst>
            </p:cNvPr>
            <p:cNvSpPr txBox="1"/>
            <p:nvPr/>
          </p:nvSpPr>
          <p:spPr>
            <a:xfrm>
              <a:off x="6824677" y="3511972"/>
              <a:ext cx="370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0483D6-544D-1B20-83FD-1E11503C143D}"/>
                </a:ext>
              </a:extLst>
            </p:cNvPr>
            <p:cNvSpPr txBox="1"/>
            <p:nvPr/>
          </p:nvSpPr>
          <p:spPr>
            <a:xfrm>
              <a:off x="8502413" y="3511972"/>
              <a:ext cx="370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1E7550-9283-AB62-AB43-5DC85DB7D725}"/>
                </a:ext>
              </a:extLst>
            </p:cNvPr>
            <p:cNvSpPr txBox="1"/>
            <p:nvPr/>
          </p:nvSpPr>
          <p:spPr>
            <a:xfrm>
              <a:off x="4108133" y="5404211"/>
              <a:ext cx="951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7F6221-BD0D-568F-2B74-C68F469B47A8}"/>
                </a:ext>
              </a:extLst>
            </p:cNvPr>
            <p:cNvSpPr txBox="1"/>
            <p:nvPr/>
          </p:nvSpPr>
          <p:spPr>
            <a:xfrm>
              <a:off x="7285673" y="5404211"/>
              <a:ext cx="951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Cell count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B57BC7-8F94-016D-5498-9151FC5803A0}"/>
                </a:ext>
              </a:extLst>
            </p:cNvPr>
            <p:cNvSpPr txBox="1"/>
            <p:nvPr/>
          </p:nvSpPr>
          <p:spPr>
            <a:xfrm>
              <a:off x="3660317" y="5404211"/>
              <a:ext cx="370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9474EF-A882-5FE8-68E1-7A512C03FD69}"/>
                </a:ext>
              </a:extLst>
            </p:cNvPr>
            <p:cNvSpPr txBox="1"/>
            <p:nvPr/>
          </p:nvSpPr>
          <p:spPr>
            <a:xfrm>
              <a:off x="5344337" y="5404211"/>
              <a:ext cx="370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A9E58F-4955-1939-D352-C7B77AB4E25C}"/>
                </a:ext>
              </a:extLst>
            </p:cNvPr>
            <p:cNvSpPr txBox="1"/>
            <p:nvPr/>
          </p:nvSpPr>
          <p:spPr>
            <a:xfrm>
              <a:off x="6824677" y="5404211"/>
              <a:ext cx="370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4A234C-5393-DB91-2FBE-C2833D5BA841}"/>
                </a:ext>
              </a:extLst>
            </p:cNvPr>
            <p:cNvSpPr txBox="1"/>
            <p:nvPr/>
          </p:nvSpPr>
          <p:spPr>
            <a:xfrm>
              <a:off x="8502413" y="5404211"/>
              <a:ext cx="3706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80</a:t>
              </a:r>
              <a:endParaRPr lang="en-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044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4819</TotalTime>
  <Words>238</Words>
  <Application>Microsoft Office PowerPoint</Application>
  <PresentationFormat>Widescreen</PresentationFormat>
  <Paragraphs>146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Konshin, Nikita</dc:creator>
  <cp:lastModifiedBy>Konshin, Nikita</cp:lastModifiedBy>
  <cp:revision>9</cp:revision>
  <dcterms:created xsi:type="dcterms:W3CDTF">2025-03-20T09:49:28Z</dcterms:created>
  <dcterms:modified xsi:type="dcterms:W3CDTF">2025-04-16T18:39:34Z</dcterms:modified>
</cp:coreProperties>
</file>